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8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cferrazfilho acferrazfilho" userId="cea75cec9dd82649" providerId="LiveId" clId="{7D097CA6-635A-407F-A3C1-210F7D7FB178}"/>
    <pc:docChg chg="modSld">
      <pc:chgData name="acferrazfilho acferrazfilho" userId="cea75cec9dd82649" providerId="LiveId" clId="{7D097CA6-635A-407F-A3C1-210F7D7FB178}" dt="2025-03-24T11:39:32.697" v="7" actId="20577"/>
      <pc:docMkLst>
        <pc:docMk/>
      </pc:docMkLst>
      <pc:sldChg chg="modSp mod">
        <pc:chgData name="acferrazfilho acferrazfilho" userId="cea75cec9dd82649" providerId="LiveId" clId="{7D097CA6-635A-407F-A3C1-210F7D7FB178}" dt="2025-03-24T11:39:32.697" v="7" actId="20577"/>
        <pc:sldMkLst>
          <pc:docMk/>
          <pc:sldMk cId="1220303160" sldId="256"/>
        </pc:sldMkLst>
        <pc:spChg chg="mod">
          <ac:chgData name="acferrazfilho acferrazfilho" userId="cea75cec9dd82649" providerId="LiveId" clId="{7D097CA6-635A-407F-A3C1-210F7D7FB178}" dt="2025-03-24T11:39:32.697" v="7" actId="20577"/>
          <ac:spMkLst>
            <pc:docMk/>
            <pc:sldMk cId="1220303160" sldId="256"/>
            <ac:spMk id="5" creationId="{BF900030-C9F3-8A0D-32F3-0DDD15576D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895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32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991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61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12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10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2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56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25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7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85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F88E6-CEE7-422A-9714-C60B43728EC8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93AA9-1CC3-4CD2-B9E8-48BD8F328A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47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Agrupar 10">
            <a:extLst>
              <a:ext uri="{FF2B5EF4-FFF2-40B4-BE49-F238E27FC236}">
                <a16:creationId xmlns:a16="http://schemas.microsoft.com/office/drawing/2014/main" id="{528EE27C-BBAA-1E01-5FE7-413D3F3FAAA3}"/>
              </a:ext>
            </a:extLst>
          </p:cNvPr>
          <p:cNvGrpSpPr/>
          <p:nvPr/>
        </p:nvGrpSpPr>
        <p:grpSpPr>
          <a:xfrm>
            <a:off x="985420" y="825623"/>
            <a:ext cx="6818052" cy="4891596"/>
            <a:chOff x="985420" y="825623"/>
            <a:chExt cx="6818052" cy="4891596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63F51B39-2C85-A0DD-70CF-ED3CF17C592D}"/>
                </a:ext>
              </a:extLst>
            </p:cNvPr>
            <p:cNvSpPr/>
            <p:nvPr/>
          </p:nvSpPr>
          <p:spPr>
            <a:xfrm>
              <a:off x="985420" y="825623"/>
              <a:ext cx="6818052" cy="489159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BF900030-C9F3-8A0D-32F3-0DDD15576D46}"/>
                </a:ext>
              </a:extLst>
            </p:cNvPr>
            <p:cNvSpPr txBox="1"/>
            <p:nvPr/>
          </p:nvSpPr>
          <p:spPr>
            <a:xfrm>
              <a:off x="2423601" y="988497"/>
              <a:ext cx="394168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Chapa 01</a:t>
              </a:r>
            </a:p>
            <a:p>
              <a:r>
                <a:rPr lang="pt-BR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Coordenação PPGCA 25-27</a:t>
              </a: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1EF407B2-144A-65CB-1825-FFF215DD4367}"/>
                </a:ext>
              </a:extLst>
            </p:cNvPr>
            <p:cNvSpPr txBox="1"/>
            <p:nvPr/>
          </p:nvSpPr>
          <p:spPr>
            <a:xfrm>
              <a:off x="1624613" y="3668085"/>
              <a:ext cx="20773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Antonio Ferraz</a:t>
              </a:r>
            </a:p>
            <a:p>
              <a:pPr algn="ctr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Coordenador</a:t>
              </a:r>
            </a:p>
          </p:txBody>
        </p: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3EE0AC4A-B1D5-DEE4-CB7E-202D3E1FE503}"/>
                </a:ext>
              </a:extLst>
            </p:cNvPr>
            <p:cNvSpPr txBox="1"/>
            <p:nvPr/>
          </p:nvSpPr>
          <p:spPr>
            <a:xfrm>
              <a:off x="5237825" y="3668085"/>
              <a:ext cx="20773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Gabriel Barbosa</a:t>
              </a:r>
            </a:p>
            <a:p>
              <a:pPr algn="ctr"/>
              <a:r>
                <a:rPr lang="pt-BR" dirty="0" err="1">
                  <a:latin typeface="Arial" panose="020B0604020202020204" pitchFamily="34" charset="0"/>
                  <a:cs typeface="Arial" panose="020B0604020202020204" pitchFamily="34" charset="0"/>
                </a:rPr>
                <a:t>Vice-Coordenador</a:t>
              </a:r>
              <a:endParaRPr lang="pt-B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D1E3E6BA-2CE1-3C85-E28B-5B19E796102C}"/>
                </a:ext>
              </a:extLst>
            </p:cNvPr>
            <p:cNvSpPr txBox="1"/>
            <p:nvPr/>
          </p:nvSpPr>
          <p:spPr>
            <a:xfrm>
              <a:off x="1052003" y="4523080"/>
              <a:ext cx="668488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Eleições do Programa de Pós-Graduação em Ciências Agrárias</a:t>
              </a:r>
            </a:p>
            <a:p>
              <a:pPr algn="ctr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Campus Professora </a:t>
              </a:r>
              <a:r>
                <a:rPr lang="pt-BR" dirty="0" err="1">
                  <a:latin typeface="Arial" panose="020B0604020202020204" pitchFamily="34" charset="0"/>
                  <a:cs typeface="Arial" panose="020B0604020202020204" pitchFamily="34" charset="0"/>
                </a:rPr>
                <a:t>Cinobelina</a:t>
              </a:r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 Elvas</a:t>
              </a:r>
            </a:p>
            <a:p>
              <a:pPr algn="ctr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Universidade Federal do Piauí</a:t>
              </a:r>
            </a:p>
          </p:txBody>
        </p: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264D56C-5D49-156D-AE49-C0FF1D00349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577" r="16599"/>
            <a:stretch/>
          </p:blipFill>
          <p:spPr bwMode="auto">
            <a:xfrm>
              <a:off x="5742034" y="2028747"/>
              <a:ext cx="1068955" cy="15309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Antonio Carlos Ferraz Filho - Professor - Universidade Federal do Piauí |  LinkedIn">
              <a:extLst>
                <a:ext uri="{FF2B5EF4-FFF2-40B4-BE49-F238E27FC236}">
                  <a16:creationId xmlns:a16="http://schemas.microsoft.com/office/drawing/2014/main" id="{DEC959BD-C92F-547C-A162-89392C14DC7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536" r="6399"/>
            <a:stretch/>
          </p:blipFill>
          <p:spPr bwMode="auto">
            <a:xfrm>
              <a:off x="2069890" y="2011949"/>
              <a:ext cx="1223726" cy="15477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20303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</TotalTime>
  <Words>27</Words>
  <Application>Microsoft Office PowerPoint</Application>
  <PresentationFormat>Apresentação na tela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acferrazfilho acferrazfilho</dc:creator>
  <cp:lastModifiedBy>Antonio Carlos Ferraz Filho</cp:lastModifiedBy>
  <cp:revision>2</cp:revision>
  <dcterms:created xsi:type="dcterms:W3CDTF">2023-02-23T12:52:34Z</dcterms:created>
  <dcterms:modified xsi:type="dcterms:W3CDTF">2025-03-24T11:39:41Z</dcterms:modified>
</cp:coreProperties>
</file>