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presProps.xml" ContentType="application/vnd.openxmlformats-officedocument.presentationml.presPro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88825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pt-B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 idx="1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622103E6-4D10-4778-AC8B-6886DCF97529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20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formato de texto dos </a:t>
            </a: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tópicos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2.º nível de tópicos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3.º nível de tópicos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4.º nível de tópicos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5.º nível de tópicos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6.º nível de tópicos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7.º nível de tópicos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on Head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1680" cy="1361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4000" strike="noStrike" u="none" cap="all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pt-BR" sz="4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1680" cy="1499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Click to edit Master text styles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dt" idx="28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0" name="PlaceHolder 4"/>
          <p:cNvSpPr>
            <a:spLocks noGrp="1"/>
          </p:cNvSpPr>
          <p:nvPr>
            <p:ph type="ftr" idx="29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1" name="PlaceHolder 5"/>
          <p:cNvSpPr>
            <a:spLocks noGrp="1"/>
          </p:cNvSpPr>
          <p:nvPr>
            <p:ph type="sldNum" idx="30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768552B2-E174-4173-B073-6324E23FB442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pt-B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7760" cy="4525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pt-B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4648320" y="1600200"/>
            <a:ext cx="4037760" cy="4525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pt-B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" name="PlaceHolder 4"/>
          <p:cNvSpPr>
            <a:spLocks noGrp="1"/>
          </p:cNvSpPr>
          <p:nvPr>
            <p:ph type="dt" idx="31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6" name="PlaceHolder 5"/>
          <p:cNvSpPr>
            <a:spLocks noGrp="1"/>
          </p:cNvSpPr>
          <p:nvPr>
            <p:ph type="ftr" idx="32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7" name="PlaceHolder 6"/>
          <p:cNvSpPr>
            <a:spLocks noGrp="1"/>
          </p:cNvSpPr>
          <p:nvPr>
            <p:ph type="sldNum" idx="33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9A3D1EA4-3175-44D2-88F7-C8EED3692A71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is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pt-B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457200" y="1535040"/>
            <a:ext cx="4039560" cy="639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1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457200" y="2174760"/>
            <a:ext cx="4039560" cy="3950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4645080" y="1535040"/>
            <a:ext cx="4041000" cy="639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1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" name="PlaceHolder 5"/>
          <p:cNvSpPr>
            <a:spLocks noGrp="1"/>
          </p:cNvSpPr>
          <p:nvPr>
            <p:ph type="body"/>
          </p:nvPr>
        </p:nvSpPr>
        <p:spPr>
          <a:xfrm>
            <a:off x="4645080" y="2174760"/>
            <a:ext cx="4041000" cy="3950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PlaceHolder 6"/>
          <p:cNvSpPr>
            <a:spLocks noGrp="1"/>
          </p:cNvSpPr>
          <p:nvPr>
            <p:ph type="dt" idx="34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4" name="PlaceHolder 7"/>
          <p:cNvSpPr>
            <a:spLocks noGrp="1"/>
          </p:cNvSpPr>
          <p:nvPr>
            <p:ph type="ftr" idx="35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5" name="PlaceHolder 8"/>
          <p:cNvSpPr>
            <a:spLocks noGrp="1"/>
          </p:cNvSpPr>
          <p:nvPr>
            <p:ph type="sldNum" idx="36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8DD18F9E-9DBC-45D1-A9B7-B39E53006832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dt" idx="4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ftr" idx="5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 type="sldNum" idx="6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C99FD734-18F4-4149-9F99-B36782E5C8AE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" name="PlaceHolder 4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formato do texto do título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5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20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formato de texto dos tópicos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2.º nível de tópicos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3.º nível de tópicos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4.º nível de tópicos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5.º nível de tópicos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6.º nível de tópicos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7.º nível de tópicos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t with Capti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57200" y="272880"/>
            <a:ext cx="3007440" cy="1161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3575160" y="272880"/>
            <a:ext cx="5110920" cy="5852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pt-B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457200" y="1434960"/>
            <a:ext cx="3007440" cy="4690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4572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4"/>
          <p:cNvSpPr>
            <a:spLocks noGrp="1"/>
          </p:cNvSpPr>
          <p:nvPr>
            <p:ph type="dt" idx="7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" name="PlaceHolder 5"/>
          <p:cNvSpPr>
            <a:spLocks noGrp="1"/>
          </p:cNvSpPr>
          <p:nvPr>
            <p:ph type="ftr" idx="8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" name="PlaceHolder 6"/>
          <p:cNvSpPr>
            <a:spLocks noGrp="1"/>
          </p:cNvSpPr>
          <p:nvPr>
            <p:ph type="sldNum" idx="9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8A23A21F-829A-4695-98E0-19F6AB8E2F36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icture with Capti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1792440" y="4800600"/>
            <a:ext cx="5485680" cy="5659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1792440" y="612720"/>
            <a:ext cx="5485680" cy="41140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formato de texto dos tópicos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2.º nível de tópicos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3.º nível de tópicos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4.º nível de tópicos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5.º nível de tópicos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6.º nível de tópicos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7.º nível de tópicos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1792440" y="5367240"/>
            <a:ext cx="5485680" cy="804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4572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dt" idx="10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" name="PlaceHolder 5"/>
          <p:cNvSpPr>
            <a:spLocks noGrp="1"/>
          </p:cNvSpPr>
          <p:nvPr>
            <p:ph type="ftr" idx="11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" name="PlaceHolder 6"/>
          <p:cNvSpPr>
            <a:spLocks noGrp="1"/>
          </p:cNvSpPr>
          <p:nvPr>
            <p:ph type="sldNum" idx="12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92DD042A-B59C-4856-9420-0AF4F0821A0A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pt-B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dt" idx="13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ftr" idx="14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sldNum" idx="15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EF3907E0-DBA2-4F13-A486-22C806B9EAE6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" name="PlaceHolder 5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20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formato de texto dos tópicos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2.º nível de tópicos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3.º nível de tópicos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4.º nível de tópicos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5.º nível de tópicos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6.º nível de tópicos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7.º nível de tópicos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Padrã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pt-B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dt" idx="16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ftr" idx="17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sldNum" idx="18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ED7F55C9-A0E8-4A12-BCA8-C97454469B3A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20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formato de texto dos tópicos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2.º nível de tópicos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3.º nível de tópicos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4.º nível de tópicos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5.º nível de tópicos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6.º nível de tópicos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7.º nível de tópicos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Title and Vertical 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pt-B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pt-B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dt" idx="19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ftr" idx="20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sldNum" idx="21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8C212EEE-A3E8-4271-8787-6B25C73753B5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Vertical Title and 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6629400" y="274680"/>
            <a:ext cx="2056680" cy="5850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 vert="eaVert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pt-B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57200" y="274680"/>
            <a:ext cx="6019200" cy="5850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pt-B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dt" idx="22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 type="ftr" idx="23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sldNum" idx="24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7EF54B16-8742-4E42-8EB2-C6952A0021FD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pt-B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pt-B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dt" idx="25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 type="ftr" idx="26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6" name="PlaceHolder 5"/>
          <p:cNvSpPr>
            <a:spLocks noGrp="1"/>
          </p:cNvSpPr>
          <p:nvPr>
            <p:ph type="sldNum" idx="27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F3E646E3-9AE6-4D18-821F-9A6F7CAAA426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720000" y="684000"/>
            <a:ext cx="11159640" cy="1469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4000" strike="noStrike" u="none">
                <a:solidFill>
                  <a:srgbClr val="3465a4"/>
                </a:solidFill>
                <a:effectLst/>
                <a:uFillTx/>
                <a:latin typeface="Calibri"/>
              </a:rPr>
              <a:t>Memorial para o Mestrado Nacional Profissional em Ensino de Física - MNPEF</a:t>
            </a:r>
            <a:endParaRPr b="0" lang="pt-BR" sz="4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subTitle"/>
          </p:nvPr>
        </p:nvSpPr>
        <p:spPr>
          <a:xfrm>
            <a:off x="1699560" y="2567880"/>
            <a:ext cx="8380080" cy="3191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algn="ctr" defTabSz="4572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0" lang="pt-BR" sz="3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Candidato: [Nome do Candidato]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ctr" defTabSz="4572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0" lang="pt-BR" sz="2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Polo 26 — Universidade Federal do Piauí (UFPI)</a:t>
            </a:r>
            <a:endParaRPr b="0" lang="pt-B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ctr" defTabSz="4572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ctr" defTabSz="4572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ctr" defTabSz="4572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0" lang="pt-BR" sz="3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Cidade–UF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ctr" defTabSz="4572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0" lang="pt-BR" sz="3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Novembro de 2025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" name="Title 3"/>
          <p:cNvSpPr/>
          <p:nvPr/>
        </p:nvSpPr>
        <p:spPr>
          <a:xfrm>
            <a:off x="0" y="6448680"/>
            <a:ext cx="12188520" cy="408960"/>
          </a:xfrm>
          <a:prstGeom prst="rect">
            <a:avLst/>
          </a:prstGeom>
          <a:solidFill>
            <a:srgbClr val="bab4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just" defTabSz="457200">
              <a:lnSpc>
                <a:spcPct val="100000"/>
              </a:lnSpc>
            </a:pPr>
            <a:endParaRPr b="0" lang="en-US" sz="4400" strike="noStrike" u="none">
              <a:solidFill>
                <a:srgbClr val="3465a4"/>
              </a:solidFill>
              <a:effectLst/>
              <a:uFillTx/>
              <a:latin typeface="Calibri"/>
            </a:endParaRPr>
          </a:p>
        </p:txBody>
      </p:sp>
      <p:sp>
        <p:nvSpPr>
          <p:cNvPr id="69" name="Title 4"/>
          <p:cNvSpPr/>
          <p:nvPr/>
        </p:nvSpPr>
        <p:spPr>
          <a:xfrm>
            <a:off x="0" y="6449040"/>
            <a:ext cx="6119640" cy="408960"/>
          </a:xfrm>
          <a:prstGeom prst="rect">
            <a:avLst/>
          </a:prstGeom>
          <a:solidFill>
            <a:srgbClr val="00379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US" sz="4400" strike="noStrike" u="none">
              <a:solidFill>
                <a:srgbClr val="3465a4"/>
              </a:solidFill>
              <a:effectLst/>
              <a:uFillTx/>
              <a:latin typeface="Calibri"/>
            </a:endParaRPr>
          </a:p>
        </p:txBody>
      </p:sp>
      <p:sp>
        <p:nvSpPr>
          <p:cNvPr id="70" name="Title 19"/>
          <p:cNvSpPr/>
          <p:nvPr/>
        </p:nvSpPr>
        <p:spPr>
          <a:xfrm>
            <a:off x="0" y="0"/>
            <a:ext cx="12188520" cy="408960"/>
          </a:xfrm>
          <a:prstGeom prst="rect">
            <a:avLst/>
          </a:prstGeom>
          <a:solidFill>
            <a:srgbClr val="bab4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US" sz="4400" strike="noStrike" u="none">
              <a:solidFill>
                <a:srgbClr val="3465a4"/>
              </a:solidFill>
              <a:effectLst/>
              <a:uFillTx/>
              <a:latin typeface="Calibri"/>
            </a:endParaRPr>
          </a:p>
        </p:txBody>
      </p:sp>
      <p:sp>
        <p:nvSpPr>
          <p:cNvPr id="71" name="Title 20"/>
          <p:cNvSpPr/>
          <p:nvPr/>
        </p:nvSpPr>
        <p:spPr>
          <a:xfrm>
            <a:off x="0" y="360"/>
            <a:ext cx="6119640" cy="408960"/>
          </a:xfrm>
          <a:prstGeom prst="rect">
            <a:avLst/>
          </a:prstGeom>
          <a:solidFill>
            <a:srgbClr val="00379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US" sz="4400" strike="noStrike" u="none">
              <a:solidFill>
                <a:srgbClr val="3465a4"/>
              </a:solidFill>
              <a:effectLst/>
              <a:uFillTx/>
              <a:latin typeface="Calibri"/>
            </a:endParaRPr>
          </a:p>
        </p:txBody>
      </p:sp>
      <p:sp>
        <p:nvSpPr>
          <p:cNvPr id="72" name=""/>
          <p:cNvSpPr txBox="1"/>
          <p:nvPr/>
        </p:nvSpPr>
        <p:spPr>
          <a:xfrm rot="20524200">
            <a:off x="238320" y="2520360"/>
            <a:ext cx="3600000" cy="8913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pt-BR" sz="1800" strike="noStrike" u="none">
                <a:solidFill>
                  <a:srgbClr val="f10d0c"/>
                </a:solidFill>
                <a:effectLst/>
                <a:uFillTx/>
                <a:latin typeface="Arial"/>
              </a:rPr>
              <a:t>Atenção: este arquivo trata-se de uma sugestão de apresentação apenas.</a:t>
            </a:r>
            <a:endParaRPr b="0" lang="pt-BR" sz="1800" strike="noStrike" u="none">
              <a:solidFill>
                <a:srgbClr val="f10d0c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11242440" cy="114228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just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4400" strike="noStrike" u="none">
                <a:solidFill>
                  <a:srgbClr val="3465a4"/>
                </a:solidFill>
                <a:effectLst/>
                <a:uFillTx/>
                <a:latin typeface="Calibri"/>
              </a:rPr>
              <a:t>Sumário</a:t>
            </a:r>
            <a:endParaRPr b="0" lang="pt-B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3979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4572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Apresentação Pessoal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Formação Acadêmica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Experiência Docente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Contribuições e Produções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Motivações e Perspectivas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Interesses em ensino e pesquisa em Física.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Atuação profissional e vínculos institucionais.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Considerações Finais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" name="Title 5"/>
          <p:cNvSpPr/>
          <p:nvPr/>
        </p:nvSpPr>
        <p:spPr>
          <a:xfrm>
            <a:off x="0" y="6448680"/>
            <a:ext cx="12188520" cy="408960"/>
          </a:xfrm>
          <a:prstGeom prst="rect">
            <a:avLst/>
          </a:prstGeom>
          <a:solidFill>
            <a:srgbClr val="bab4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US" sz="4400" strike="noStrike" u="none">
              <a:solidFill>
                <a:srgbClr val="3465a4"/>
              </a:solidFill>
              <a:effectLst/>
              <a:uFillTx/>
              <a:latin typeface="Calibri"/>
            </a:endParaRPr>
          </a:p>
        </p:txBody>
      </p:sp>
      <p:sp>
        <p:nvSpPr>
          <p:cNvPr id="76" name="Title 6"/>
          <p:cNvSpPr/>
          <p:nvPr/>
        </p:nvSpPr>
        <p:spPr>
          <a:xfrm>
            <a:off x="0" y="6449040"/>
            <a:ext cx="6119640" cy="408960"/>
          </a:xfrm>
          <a:prstGeom prst="rect">
            <a:avLst/>
          </a:prstGeom>
          <a:solidFill>
            <a:srgbClr val="00379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US" sz="4400" strike="noStrike" u="none">
              <a:solidFill>
                <a:srgbClr val="3465a4"/>
              </a:solidFill>
              <a:effectLst/>
              <a:uFillTx/>
              <a:latin typeface="Calibri"/>
            </a:endParaRPr>
          </a:p>
        </p:txBody>
      </p:sp>
      <p:sp>
        <p:nvSpPr>
          <p:cNvPr id="77" name=""/>
          <p:cNvSpPr/>
          <p:nvPr/>
        </p:nvSpPr>
        <p:spPr>
          <a:xfrm>
            <a:off x="648000" y="6468120"/>
            <a:ext cx="5219640" cy="420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pt-BR" sz="2200" strike="noStrike" u="none">
                <a:solidFill>
                  <a:srgbClr val="cccccc"/>
                </a:solidFill>
                <a:effectLst/>
                <a:uFillTx/>
                <a:latin typeface="Calibri"/>
              </a:rPr>
              <a:t>Defesa de momorial- polo 26 - UFPI</a:t>
            </a:r>
            <a:endParaRPr b="0" lang="pt-BR" sz="2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11062440" cy="114228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just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4400" strike="noStrike" u="none">
                <a:solidFill>
                  <a:srgbClr val="3465a4"/>
                </a:solidFill>
                <a:effectLst/>
                <a:uFillTx/>
                <a:latin typeface="Calibri"/>
              </a:rPr>
              <a:t>Apresentação Pessoal</a:t>
            </a:r>
            <a:endParaRPr b="0" lang="pt-B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4572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Formação inicial e trajetória acadêmica.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Interesses em ensino e pesquisa em Física.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Atuação profissional e vínculos institucionais.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" name="Title 7"/>
          <p:cNvSpPr/>
          <p:nvPr/>
        </p:nvSpPr>
        <p:spPr>
          <a:xfrm>
            <a:off x="0" y="6448680"/>
            <a:ext cx="12188520" cy="408960"/>
          </a:xfrm>
          <a:prstGeom prst="rect">
            <a:avLst/>
          </a:prstGeom>
          <a:solidFill>
            <a:srgbClr val="bab4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US" sz="4400" strike="noStrike" u="none">
              <a:solidFill>
                <a:srgbClr val="3465a4"/>
              </a:solidFill>
              <a:effectLst/>
              <a:uFillTx/>
              <a:latin typeface="Calibri"/>
            </a:endParaRPr>
          </a:p>
        </p:txBody>
      </p:sp>
      <p:sp>
        <p:nvSpPr>
          <p:cNvPr id="81" name="Title 8"/>
          <p:cNvSpPr/>
          <p:nvPr/>
        </p:nvSpPr>
        <p:spPr>
          <a:xfrm>
            <a:off x="0" y="6449040"/>
            <a:ext cx="6119640" cy="408960"/>
          </a:xfrm>
          <a:prstGeom prst="rect">
            <a:avLst/>
          </a:prstGeom>
          <a:solidFill>
            <a:srgbClr val="00379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US" sz="4400" strike="noStrike" u="none">
              <a:solidFill>
                <a:srgbClr val="3465a4"/>
              </a:solidFill>
              <a:effectLst/>
              <a:uFillTx/>
              <a:latin typeface="Calibri"/>
            </a:endParaRPr>
          </a:p>
        </p:txBody>
      </p:sp>
      <p:sp>
        <p:nvSpPr>
          <p:cNvPr id="82" name=""/>
          <p:cNvSpPr/>
          <p:nvPr/>
        </p:nvSpPr>
        <p:spPr>
          <a:xfrm>
            <a:off x="648000" y="6468120"/>
            <a:ext cx="5219640" cy="420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pt-BR" sz="2200" strike="noStrike" u="none">
                <a:solidFill>
                  <a:srgbClr val="cccccc"/>
                </a:solidFill>
                <a:effectLst/>
                <a:uFillTx/>
                <a:latin typeface="Calibri"/>
              </a:rPr>
              <a:t>Defesa de momorial- polo 26 - UFPI</a:t>
            </a:r>
            <a:endParaRPr b="0" lang="pt-BR" sz="2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10522440" cy="114228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just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4400" strike="noStrike" u="none">
                <a:solidFill>
                  <a:srgbClr val="3465a4"/>
                </a:solidFill>
                <a:effectLst/>
                <a:uFillTx/>
                <a:latin typeface="Calibri"/>
              </a:rPr>
              <a:t>Formação Acadêmica</a:t>
            </a:r>
            <a:endParaRPr b="0" lang="pt-B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/>
          </p:nvPr>
        </p:nvSpPr>
        <p:spPr>
          <a:xfrm>
            <a:off x="457200" y="1312200"/>
            <a:ext cx="8228880" cy="4627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4572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Graduação: em …………………... 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Instituição: ……………………………….., Ano: ……………………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0" defTabSz="4572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Cursos de aperfeiçoamento e especializações relevantes.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4572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…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4572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…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4572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... 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Participação em grupos de estudo e eventos científicos.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4572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…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4572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...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" name="Title 9"/>
          <p:cNvSpPr/>
          <p:nvPr/>
        </p:nvSpPr>
        <p:spPr>
          <a:xfrm>
            <a:off x="0" y="6448680"/>
            <a:ext cx="12188520" cy="408960"/>
          </a:xfrm>
          <a:prstGeom prst="rect">
            <a:avLst/>
          </a:prstGeom>
          <a:solidFill>
            <a:srgbClr val="bab4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US" sz="4400" strike="noStrike" u="none">
              <a:solidFill>
                <a:srgbClr val="3465a4"/>
              </a:solidFill>
              <a:effectLst/>
              <a:uFillTx/>
              <a:latin typeface="Calibri"/>
            </a:endParaRPr>
          </a:p>
        </p:txBody>
      </p:sp>
      <p:sp>
        <p:nvSpPr>
          <p:cNvPr id="86" name="Title 10"/>
          <p:cNvSpPr/>
          <p:nvPr/>
        </p:nvSpPr>
        <p:spPr>
          <a:xfrm>
            <a:off x="0" y="6449040"/>
            <a:ext cx="6119640" cy="408960"/>
          </a:xfrm>
          <a:prstGeom prst="rect">
            <a:avLst/>
          </a:prstGeom>
          <a:solidFill>
            <a:srgbClr val="00379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US" sz="4400" strike="noStrike" u="none">
              <a:solidFill>
                <a:srgbClr val="3465a4"/>
              </a:solidFill>
              <a:effectLst/>
              <a:uFillTx/>
              <a:latin typeface="Calibri"/>
            </a:endParaRPr>
          </a:p>
        </p:txBody>
      </p:sp>
      <p:sp>
        <p:nvSpPr>
          <p:cNvPr id="87" name=""/>
          <p:cNvSpPr/>
          <p:nvPr/>
        </p:nvSpPr>
        <p:spPr>
          <a:xfrm>
            <a:off x="648000" y="6468120"/>
            <a:ext cx="5219640" cy="420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pt-BR" sz="2200" strike="noStrike" u="none">
                <a:solidFill>
                  <a:srgbClr val="cccccc"/>
                </a:solidFill>
                <a:effectLst/>
                <a:uFillTx/>
                <a:latin typeface="Calibri"/>
              </a:rPr>
              <a:t>Defesa de momorial- polo 26 - UFPI</a:t>
            </a:r>
            <a:endParaRPr b="0" lang="pt-BR" sz="2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10522440" cy="114228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just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4400" strike="noStrike" u="none">
                <a:solidFill>
                  <a:srgbClr val="3465a4"/>
                </a:solidFill>
                <a:effectLst/>
                <a:uFillTx/>
                <a:latin typeface="Calibri"/>
              </a:rPr>
              <a:t>Experiência Docente</a:t>
            </a:r>
            <a:endParaRPr b="0" lang="pt-B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4572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Experiência em ensino médio e/ou superior.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indent="0" defTabSz="457200">
              <a:lnSpc>
                <a:spcPct val="100000"/>
              </a:lnSpc>
              <a:spcBef>
                <a:spcPts val="850"/>
              </a:spcBef>
              <a:buNone/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indent="0" defTabSz="457200">
              <a:lnSpc>
                <a:spcPct val="100000"/>
              </a:lnSpc>
              <a:spcBef>
                <a:spcPts val="850"/>
              </a:spcBef>
              <a:buNone/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Metodologias utilizadas e práticas pedagógicas.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indent="0" defTabSz="457200">
              <a:lnSpc>
                <a:spcPct val="100000"/>
              </a:lnSpc>
              <a:spcBef>
                <a:spcPts val="850"/>
              </a:spcBef>
              <a:buNone/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indent="0" defTabSz="457200">
              <a:lnSpc>
                <a:spcPct val="100000"/>
              </a:lnSpc>
              <a:spcBef>
                <a:spcPts val="850"/>
              </a:spcBef>
              <a:buNone/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Projetos e atividades de extensão.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indent="0" defTabSz="457200">
              <a:lnSpc>
                <a:spcPct val="100000"/>
              </a:lnSpc>
              <a:spcBef>
                <a:spcPts val="850"/>
              </a:spcBef>
              <a:buNone/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indent="0" defTabSz="457200">
              <a:lnSpc>
                <a:spcPct val="100000"/>
              </a:lnSpc>
              <a:spcBef>
                <a:spcPts val="850"/>
              </a:spcBef>
              <a:buNone/>
              <a:tabLst>
                <a:tab algn="l" pos="0"/>
              </a:tabLst>
            </a:pP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" name="Title 11"/>
          <p:cNvSpPr/>
          <p:nvPr/>
        </p:nvSpPr>
        <p:spPr>
          <a:xfrm>
            <a:off x="0" y="6448680"/>
            <a:ext cx="12188520" cy="408960"/>
          </a:xfrm>
          <a:prstGeom prst="rect">
            <a:avLst/>
          </a:prstGeom>
          <a:solidFill>
            <a:srgbClr val="bab4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US" sz="4400" strike="noStrike" u="none">
              <a:solidFill>
                <a:srgbClr val="3465a4"/>
              </a:solidFill>
              <a:effectLst/>
              <a:uFillTx/>
              <a:latin typeface="Calibri"/>
            </a:endParaRPr>
          </a:p>
        </p:txBody>
      </p:sp>
      <p:sp>
        <p:nvSpPr>
          <p:cNvPr id="91" name="Title 12"/>
          <p:cNvSpPr/>
          <p:nvPr/>
        </p:nvSpPr>
        <p:spPr>
          <a:xfrm>
            <a:off x="0" y="6449040"/>
            <a:ext cx="6119640" cy="408960"/>
          </a:xfrm>
          <a:prstGeom prst="rect">
            <a:avLst/>
          </a:prstGeom>
          <a:solidFill>
            <a:srgbClr val="00379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US" sz="4400" strike="noStrike" u="none">
              <a:solidFill>
                <a:srgbClr val="3465a4"/>
              </a:solidFill>
              <a:effectLst/>
              <a:uFillTx/>
              <a:latin typeface="Calibri"/>
            </a:endParaRPr>
          </a:p>
        </p:txBody>
      </p:sp>
      <p:sp>
        <p:nvSpPr>
          <p:cNvPr id="92" name=""/>
          <p:cNvSpPr/>
          <p:nvPr/>
        </p:nvSpPr>
        <p:spPr>
          <a:xfrm>
            <a:off x="648000" y="6468120"/>
            <a:ext cx="5219640" cy="420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pt-BR" sz="2200" strike="noStrike" u="none">
                <a:solidFill>
                  <a:srgbClr val="cccccc"/>
                </a:solidFill>
                <a:effectLst/>
                <a:uFillTx/>
                <a:latin typeface="Calibri"/>
              </a:rPr>
              <a:t>Defesa de momorial- polo 26 - UFPI</a:t>
            </a:r>
            <a:endParaRPr b="0" lang="pt-BR" sz="2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10522440" cy="114228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just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4400" strike="noStrike" u="none">
                <a:solidFill>
                  <a:srgbClr val="3465a4"/>
                </a:solidFill>
                <a:effectLst/>
                <a:uFillTx/>
                <a:latin typeface="Calibri"/>
              </a:rPr>
              <a:t>Contribuições e Produções</a:t>
            </a:r>
            <a:endParaRPr b="0" lang="pt-B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4572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Produções didáticas, artigos e materiais instrucionais.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indent="0" defTabSz="457200">
              <a:lnSpc>
                <a:spcPct val="100000"/>
              </a:lnSpc>
              <a:spcBef>
                <a:spcPts val="1134"/>
              </a:spcBef>
              <a:buNone/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indent="0" defTabSz="4572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indent="0" defTabSz="4572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Participação em feiras, olimpíadas e mostras científicas.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indent="0" defTabSz="457200">
              <a:lnSpc>
                <a:spcPct val="100000"/>
              </a:lnSpc>
              <a:spcBef>
                <a:spcPts val="1134"/>
              </a:spcBef>
              <a:buNone/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indent="0" defTabSz="4572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indent="0" defTabSz="4572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Projetos interdisciplinares e inovações no ensino de Física.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indent="0" defTabSz="457200">
              <a:lnSpc>
                <a:spcPct val="100000"/>
              </a:lnSpc>
              <a:spcBef>
                <a:spcPts val="1134"/>
              </a:spcBef>
              <a:buNone/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0" defTabSz="4572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5" name="Title 13"/>
          <p:cNvSpPr/>
          <p:nvPr/>
        </p:nvSpPr>
        <p:spPr>
          <a:xfrm>
            <a:off x="0" y="6448680"/>
            <a:ext cx="12188520" cy="408960"/>
          </a:xfrm>
          <a:prstGeom prst="rect">
            <a:avLst/>
          </a:prstGeom>
          <a:solidFill>
            <a:srgbClr val="bab4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1" lang="en-US" sz="4200" strike="noStrike" u="none">
              <a:solidFill>
                <a:srgbClr val="3465a4"/>
              </a:solidFill>
              <a:effectLst/>
              <a:uFillTx/>
              <a:latin typeface="Calibri"/>
            </a:endParaRPr>
          </a:p>
        </p:txBody>
      </p:sp>
      <p:sp>
        <p:nvSpPr>
          <p:cNvPr id="96" name="Title 14"/>
          <p:cNvSpPr/>
          <p:nvPr/>
        </p:nvSpPr>
        <p:spPr>
          <a:xfrm>
            <a:off x="0" y="6449040"/>
            <a:ext cx="6119640" cy="408960"/>
          </a:xfrm>
          <a:prstGeom prst="rect">
            <a:avLst/>
          </a:prstGeom>
          <a:solidFill>
            <a:srgbClr val="00379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1" lang="en-US" sz="4200" strike="noStrike" u="none">
              <a:solidFill>
                <a:srgbClr val="3465a4"/>
              </a:solidFill>
              <a:effectLst/>
              <a:uFillTx/>
              <a:latin typeface="Calibri"/>
            </a:endParaRPr>
          </a:p>
        </p:txBody>
      </p:sp>
      <p:sp>
        <p:nvSpPr>
          <p:cNvPr id="97" name=""/>
          <p:cNvSpPr/>
          <p:nvPr/>
        </p:nvSpPr>
        <p:spPr>
          <a:xfrm>
            <a:off x="648000" y="6468120"/>
            <a:ext cx="5219640" cy="420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pt-BR" sz="2200" strike="noStrike" u="none">
                <a:solidFill>
                  <a:srgbClr val="cccccc"/>
                </a:solidFill>
                <a:effectLst/>
                <a:uFillTx/>
                <a:latin typeface="Calibri"/>
              </a:rPr>
              <a:t>Defesa de momorial- polo 26 - UFPI</a:t>
            </a:r>
            <a:endParaRPr b="0" lang="pt-BR" sz="2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10522440" cy="114228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just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4400" strike="noStrike" u="none">
                <a:solidFill>
                  <a:srgbClr val="3465a4"/>
                </a:solidFill>
                <a:effectLst/>
                <a:uFillTx/>
                <a:latin typeface="Calibri"/>
              </a:rPr>
              <a:t>Motivações e Perspectivas</a:t>
            </a:r>
            <a:endParaRPr b="0" lang="pt-B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4572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Motivações pessoais e profissionais para ingressar no MNPEF.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0" defTabSz="4572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Expectativas quanto à formação no Polo 26 — UFPI.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0" defTabSz="4572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Perspectivas futuras de atuação após o mestrado.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0" defTabSz="4572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0" name="Title 15"/>
          <p:cNvSpPr/>
          <p:nvPr/>
        </p:nvSpPr>
        <p:spPr>
          <a:xfrm>
            <a:off x="0" y="6448680"/>
            <a:ext cx="12188520" cy="408960"/>
          </a:xfrm>
          <a:prstGeom prst="rect">
            <a:avLst/>
          </a:prstGeom>
          <a:solidFill>
            <a:srgbClr val="bab4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US" sz="4400" strike="noStrike" u="none">
              <a:solidFill>
                <a:srgbClr val="3465a4"/>
              </a:solidFill>
              <a:effectLst/>
              <a:uFillTx/>
              <a:latin typeface="Calibri"/>
            </a:endParaRPr>
          </a:p>
        </p:txBody>
      </p:sp>
      <p:sp>
        <p:nvSpPr>
          <p:cNvPr id="101" name="Title 16"/>
          <p:cNvSpPr/>
          <p:nvPr/>
        </p:nvSpPr>
        <p:spPr>
          <a:xfrm>
            <a:off x="0" y="6449040"/>
            <a:ext cx="6119640" cy="408960"/>
          </a:xfrm>
          <a:prstGeom prst="rect">
            <a:avLst/>
          </a:prstGeom>
          <a:solidFill>
            <a:srgbClr val="00379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US" sz="4400" strike="noStrike" u="none">
              <a:solidFill>
                <a:srgbClr val="3465a4"/>
              </a:solidFill>
              <a:effectLst/>
              <a:uFillTx/>
              <a:latin typeface="Calibri"/>
            </a:endParaRPr>
          </a:p>
        </p:txBody>
      </p:sp>
      <p:sp>
        <p:nvSpPr>
          <p:cNvPr id="102" name=""/>
          <p:cNvSpPr/>
          <p:nvPr/>
        </p:nvSpPr>
        <p:spPr>
          <a:xfrm>
            <a:off x="648000" y="6468120"/>
            <a:ext cx="5219640" cy="420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pt-BR" sz="2200" strike="noStrike" u="none">
                <a:solidFill>
                  <a:srgbClr val="cccccc"/>
                </a:solidFill>
                <a:effectLst/>
                <a:uFillTx/>
                <a:latin typeface="Calibri"/>
              </a:rPr>
              <a:t>Defesa de momorial- polo 26 - UFPI</a:t>
            </a:r>
            <a:endParaRPr b="0" lang="pt-BR" sz="2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10522440" cy="114228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just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4400" strike="noStrike" u="none">
                <a:solidFill>
                  <a:srgbClr val="3465a4"/>
                </a:solidFill>
                <a:effectLst/>
                <a:uFillTx/>
                <a:latin typeface="Calibri"/>
              </a:rPr>
              <a:t>Considerações Finais</a:t>
            </a:r>
            <a:endParaRPr b="0" lang="pt-B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4572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Síntese da trajetória acadêmica e profissional.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indent="0" defTabSz="457200">
              <a:lnSpc>
                <a:spcPct val="100000"/>
              </a:lnSpc>
              <a:spcBef>
                <a:spcPts val="1134"/>
              </a:spcBef>
              <a:buNone/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Compromisso com a melhoria do ensino de Física.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indent="0" defTabSz="457200">
              <a:lnSpc>
                <a:spcPct val="100000"/>
              </a:lnSpc>
              <a:spcBef>
                <a:spcPts val="1134"/>
              </a:spcBef>
              <a:buNone/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Agradecimentos à banca examinadora e à coordenação do MNPEF.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indent="0" defTabSz="457200">
              <a:lnSpc>
                <a:spcPct val="100000"/>
              </a:lnSpc>
              <a:spcBef>
                <a:spcPts val="1134"/>
              </a:spcBef>
              <a:buNone/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" name="Title 17"/>
          <p:cNvSpPr/>
          <p:nvPr/>
        </p:nvSpPr>
        <p:spPr>
          <a:xfrm>
            <a:off x="0" y="6448680"/>
            <a:ext cx="12188520" cy="408960"/>
          </a:xfrm>
          <a:prstGeom prst="rect">
            <a:avLst/>
          </a:prstGeom>
          <a:solidFill>
            <a:srgbClr val="bab4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US" sz="4400" strike="noStrike" u="none">
              <a:solidFill>
                <a:srgbClr val="3465a4"/>
              </a:solidFill>
              <a:effectLst/>
              <a:uFillTx/>
              <a:latin typeface="Calibri"/>
            </a:endParaRPr>
          </a:p>
        </p:txBody>
      </p:sp>
      <p:sp>
        <p:nvSpPr>
          <p:cNvPr id="106" name="Title 18"/>
          <p:cNvSpPr/>
          <p:nvPr/>
        </p:nvSpPr>
        <p:spPr>
          <a:xfrm>
            <a:off x="0" y="6449040"/>
            <a:ext cx="6119640" cy="408960"/>
          </a:xfrm>
          <a:prstGeom prst="rect">
            <a:avLst/>
          </a:prstGeom>
          <a:solidFill>
            <a:srgbClr val="00379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US" sz="4400" strike="noStrike" u="none">
              <a:solidFill>
                <a:srgbClr val="3465a4"/>
              </a:solidFill>
              <a:effectLst/>
              <a:uFillTx/>
              <a:latin typeface="Calibri"/>
            </a:endParaRPr>
          </a:p>
        </p:txBody>
      </p:sp>
      <p:sp>
        <p:nvSpPr>
          <p:cNvPr id="107" name=""/>
          <p:cNvSpPr/>
          <p:nvPr/>
        </p:nvSpPr>
        <p:spPr>
          <a:xfrm>
            <a:off x="648000" y="6468120"/>
            <a:ext cx="5219640" cy="420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pt-BR" sz="2200" strike="noStrike" u="none">
                <a:solidFill>
                  <a:srgbClr val="cccccc"/>
                </a:solidFill>
                <a:effectLst/>
                <a:uFillTx/>
                <a:latin typeface="Calibri"/>
              </a:rPr>
              <a:t>Defesa de momorial- polo 26 - UFPI</a:t>
            </a:r>
            <a:endParaRPr b="0" lang="pt-BR" sz="2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2030760" y="224892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Obrigado!</a:t>
            </a:r>
            <a:endParaRPr b="0" lang="pt-B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2030760" y="3574440"/>
            <a:ext cx="8228880" cy="925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Dúvidas e comentários são bem-vindos.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</TotalTime>
  <Application>LibreOffice/25.2.3.2$Windows_X86_64 LibreOffice_project/bbb074479178df812d175f709636b368952c2ce3</Application>
  <AppVersion>15.0000</AppVersion>
  <Words>0</Words>
  <Paragraphs>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2013-01-27T09:14:16Z</dcterms:created>
  <dc:creator/>
  <dc:description>generated using python-pptx</dc:description>
  <dc:language>pt-BR</dc:language>
  <cp:lastModifiedBy/>
  <dcterms:modified xsi:type="dcterms:W3CDTF">2025-11-03T22:43:02Z</dcterms:modified>
  <cp:revision>12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On-screen Show (4:3)</vt:lpwstr>
  </property>
</Properties>
</file>