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9D6FF-E78D-47DA-B85E-69DFD8CFFD31}" type="datetimeFigureOut">
              <a:rPr lang="pt-BR" smtClean="0"/>
              <a:t>21/08/2019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33273-BB3B-485E-8980-C4C44B7B95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8640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9D6FF-E78D-47DA-B85E-69DFD8CFFD31}" type="datetimeFigureOut">
              <a:rPr lang="pt-BR" smtClean="0"/>
              <a:t>21/08/2019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33273-BB3B-485E-8980-C4C44B7B95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0761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9D6FF-E78D-47DA-B85E-69DFD8CFFD31}" type="datetimeFigureOut">
              <a:rPr lang="pt-BR" smtClean="0"/>
              <a:t>21/08/2019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33273-BB3B-485E-8980-C4C44B7B95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4258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9D6FF-E78D-47DA-B85E-69DFD8CFFD31}" type="datetimeFigureOut">
              <a:rPr lang="pt-BR" smtClean="0"/>
              <a:t>21/08/2019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33273-BB3B-485E-8980-C4C44B7B95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1557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9D6FF-E78D-47DA-B85E-69DFD8CFFD31}" type="datetimeFigureOut">
              <a:rPr lang="pt-BR" smtClean="0"/>
              <a:t>21/08/2019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33273-BB3B-485E-8980-C4C44B7B95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1254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9D6FF-E78D-47DA-B85E-69DFD8CFFD31}" type="datetimeFigureOut">
              <a:rPr lang="pt-BR" smtClean="0"/>
              <a:t>21/08/2019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33273-BB3B-485E-8980-C4C44B7B95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1756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9D6FF-E78D-47DA-B85E-69DFD8CFFD31}" type="datetimeFigureOut">
              <a:rPr lang="pt-BR" smtClean="0"/>
              <a:t>21/08/2019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33273-BB3B-485E-8980-C4C44B7B95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9366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9D6FF-E78D-47DA-B85E-69DFD8CFFD31}" type="datetimeFigureOut">
              <a:rPr lang="pt-BR" smtClean="0"/>
              <a:t>21/08/2019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33273-BB3B-485E-8980-C4C44B7B95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4042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9D6FF-E78D-47DA-B85E-69DFD8CFFD31}" type="datetimeFigureOut">
              <a:rPr lang="pt-BR" smtClean="0"/>
              <a:t>21/08/2019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33273-BB3B-485E-8980-C4C44B7B95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9980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9D6FF-E78D-47DA-B85E-69DFD8CFFD31}" type="datetimeFigureOut">
              <a:rPr lang="pt-BR" smtClean="0"/>
              <a:t>21/08/2019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33273-BB3B-485E-8980-C4C44B7B95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291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9D6FF-E78D-47DA-B85E-69DFD8CFFD31}" type="datetimeFigureOut">
              <a:rPr lang="pt-BR" smtClean="0"/>
              <a:t>21/08/2019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33273-BB3B-485E-8980-C4C44B7B95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3029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79D6FF-E78D-47DA-B85E-69DFD8CFFD31}" type="datetimeFigureOut">
              <a:rPr lang="pt-BR" smtClean="0"/>
              <a:t>21/08/2019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33273-BB3B-485E-8980-C4C44B7B95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510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/>
          <a:srcRect t="4709" b="5120"/>
          <a:stretch/>
        </p:blipFill>
        <p:spPr>
          <a:xfrm>
            <a:off x="0" y="400222"/>
            <a:ext cx="12192000" cy="6180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4260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Usuário do Windows</dc:creator>
  <cp:lastModifiedBy>Usuário do Windows</cp:lastModifiedBy>
  <cp:revision>1</cp:revision>
  <dcterms:created xsi:type="dcterms:W3CDTF">2019-08-22T02:39:00Z</dcterms:created>
  <dcterms:modified xsi:type="dcterms:W3CDTF">2019-08-22T02:39:27Z</dcterms:modified>
</cp:coreProperties>
</file>