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64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76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25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55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25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75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3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04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98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9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02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D6FF-E78D-47DA-B85E-69DFD8CFFD31}" type="datetimeFigureOut">
              <a:rPr lang="pt-BR" smtClean="0"/>
              <a:t>21/08/2019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3273-BB3B-485E-8980-C4C44B7B9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1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t="4709" b="5120"/>
          <a:stretch/>
        </p:blipFill>
        <p:spPr>
          <a:xfrm>
            <a:off x="0" y="400222"/>
            <a:ext cx="12192000" cy="618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26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2019-08-22T02:39:00Z</dcterms:created>
  <dcterms:modified xsi:type="dcterms:W3CDTF">2019-08-22T02:39:27Z</dcterms:modified>
</cp:coreProperties>
</file>