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8970" cy="43200320"/>
  <p:notesSz cx="6858000" cy="9144000"/>
  <p:defaultTextStyle>
    <a:defPPr>
      <a:defRPr lang="pt-BR"/>
    </a:defPPr>
    <a:lvl1pPr marL="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2pPr>
    <a:lvl3pPr marL="431990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3pPr>
    <a:lvl4pPr marL="648017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4pPr>
    <a:lvl5pPr marL="863981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5pPr>
    <a:lvl6pPr marL="1080008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6pPr>
    <a:lvl7pPr marL="1295971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7pPr>
    <a:lvl8pPr marL="1511998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8pPr>
    <a:lvl9pPr marL="1728025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D76"/>
    <a:srgbClr val="BB8D73"/>
    <a:srgbClr val="B17C5F"/>
    <a:srgbClr val="AB7253"/>
    <a:srgbClr val="9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5" autoAdjust="0"/>
    <p:restoredTop sz="94660"/>
  </p:normalViewPr>
  <p:slideViewPr>
    <p:cSldViewPr snapToGrid="0">
      <p:cViewPr>
        <p:scale>
          <a:sx n="30" d="100"/>
          <a:sy n="30" d="100"/>
        </p:scale>
        <p:origin x="-852" y="4974"/>
      </p:cViewPr>
      <p:guideLst>
        <p:guide orient="horz" pos="13606"/>
        <p:guide pos="10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59655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4555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45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59655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4555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59655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4555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59655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4555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29510" rtl="0" eaLnBrk="1" latinLnBrk="0" hangingPunct="1">
        <a:lnSpc>
          <a:spcPct val="90000"/>
        </a:lnSpc>
        <a:spcBef>
          <a:spcPct val="0"/>
        </a:spcBef>
        <a:buNone/>
        <a:defRPr sz="11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695" indent="-607695" algn="l" defTabSz="2429510" rtl="0" eaLnBrk="1" latinLnBrk="0" hangingPunct="1">
        <a:lnSpc>
          <a:spcPct val="90000"/>
        </a:lnSpc>
        <a:spcBef>
          <a:spcPts val="2655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1pPr>
      <a:lvl2pPr marL="18224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0372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59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54673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6821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89749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91122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103270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8980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45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 flipV="1">
            <a:off x="814136" y="9491706"/>
            <a:ext cx="30768761" cy="1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838200" y="7181694"/>
            <a:ext cx="30784800" cy="231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TÍTULO XXXXXXXXXXXXXXXXXXXXXXXXXXXXXXXXXXXXXX</a:t>
            </a:r>
            <a:endParaRPr lang="pt-BR" sz="60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38200" y="9571923"/>
            <a:ext cx="30784800" cy="287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Aluno¹; Aluno²; Aluno³; Orientador</a:t>
            </a:r>
            <a:endParaRPr lang="pt-BR" sz="36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E-mail¹; E-mail²; E-mail³</a:t>
            </a:r>
            <a:endParaRPr lang="pt-BR" sz="36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Universidade Federal do Piauí</a:t>
            </a:r>
            <a:endParaRPr lang="pt-BR" sz="36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798097" y="12374474"/>
            <a:ext cx="30784800" cy="0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223544" y="14142129"/>
            <a:ext cx="14100539" cy="49552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94406" y="20912167"/>
            <a:ext cx="13840492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6774511" y="28162441"/>
            <a:ext cx="14255530" cy="32624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BR" sz="32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</a:t>
            </a:r>
            <a:br>
              <a:rPr lang="pt-B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pt-BR" sz="3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6995228" y="34818476"/>
            <a:ext cx="14014210" cy="39087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</a:t>
            </a:r>
            <a:endParaRPr lang="pt-BR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838199" y="39682157"/>
            <a:ext cx="30784801" cy="48124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38198" y="40562712"/>
            <a:ext cx="3071650" cy="8375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Realização: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8200" y="685800"/>
            <a:ext cx="30784800" cy="4227195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25" name="Picture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030805" y="1388110"/>
            <a:ext cx="2473960" cy="3574415"/>
          </a:xfrm>
          <a:prstGeom prst="rect">
            <a:avLst/>
          </a:prstGeom>
          <a:ln>
            <a:noFill/>
          </a:ln>
        </p:spPr>
      </p:pic>
      <p:sp>
        <p:nvSpPr>
          <p:cNvPr id="34" name="CustomShape 5"/>
          <p:cNvSpPr/>
          <p:nvPr/>
        </p:nvSpPr>
        <p:spPr>
          <a:xfrm>
            <a:off x="1279804" y="12702197"/>
            <a:ext cx="13936520" cy="12689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AB0D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INTRODUÇÃO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0" name="CustomShape 5"/>
          <p:cNvSpPr/>
          <p:nvPr/>
        </p:nvSpPr>
        <p:spPr>
          <a:xfrm>
            <a:off x="1398650" y="19504101"/>
            <a:ext cx="13893902" cy="12477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OBJETIVO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1392903" y="22978620"/>
            <a:ext cx="13899649" cy="11409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METODOLOGIA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16665518" y="26387106"/>
            <a:ext cx="14297958" cy="11313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CONCLUSÃO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1432338" y="29500165"/>
            <a:ext cx="13923276" cy="12939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RESULTADOS E DISCUSSÃO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16948901" y="33216336"/>
            <a:ext cx="14077635" cy="11998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REFERÊNCIAS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7" name="CustomShape 15"/>
          <p:cNvSpPr/>
          <p:nvPr/>
        </p:nvSpPr>
        <p:spPr>
          <a:xfrm>
            <a:off x="1423791" y="26510248"/>
            <a:ext cx="3521533" cy="2055134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Pesquisa bibliográfica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5350729" y="27095667"/>
            <a:ext cx="901461" cy="5902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CustomShape 15"/>
          <p:cNvSpPr/>
          <p:nvPr/>
        </p:nvSpPr>
        <p:spPr>
          <a:xfrm>
            <a:off x="6514070" y="26509343"/>
            <a:ext cx="3802736" cy="1903080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10495524" y="27047261"/>
            <a:ext cx="866371" cy="5780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CustomShape 15"/>
          <p:cNvSpPr/>
          <p:nvPr/>
        </p:nvSpPr>
        <p:spPr>
          <a:xfrm>
            <a:off x="11462919" y="26480617"/>
            <a:ext cx="3536673" cy="1960531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23791" y="24535984"/>
            <a:ext cx="13900292" cy="250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  <a:cs typeface="Times New Roman" panose="02020603050405020304" pitchFamily="18" charset="0"/>
              </a:rPr>
              <a:t>Figura 1 – Esquema representando o passo a passo para a realização do trabalho</a:t>
            </a: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1484279" y="32708692"/>
            <a:ext cx="4652064" cy="2417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6176446" y="31949180"/>
            <a:ext cx="4665367" cy="21749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10905987" y="32587652"/>
            <a:ext cx="4662110" cy="2366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16279066" y="14023359"/>
            <a:ext cx="6139500" cy="404392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6573695" y="13098787"/>
            <a:ext cx="757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Fotografia 1 - Título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Texto explicativo em elipse 1026"/>
          <p:cNvSpPr/>
          <p:nvPr/>
        </p:nvSpPr>
        <p:spPr>
          <a:xfrm>
            <a:off x="25792387" y="19769959"/>
            <a:ext cx="2791297" cy="226990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8" name="Texto explicativo em elipse 1027"/>
          <p:cNvSpPr/>
          <p:nvPr/>
        </p:nvSpPr>
        <p:spPr>
          <a:xfrm>
            <a:off x="21773545" y="19864552"/>
            <a:ext cx="3013659" cy="214456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0" name="Texto explicativo em elipse 1029"/>
          <p:cNvSpPr/>
          <p:nvPr/>
        </p:nvSpPr>
        <p:spPr>
          <a:xfrm>
            <a:off x="16621447" y="19774081"/>
            <a:ext cx="4094494" cy="232795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96513" y="40422786"/>
            <a:ext cx="3531477" cy="179726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2" name="Retângulo 51"/>
          <p:cNvSpPr/>
          <p:nvPr/>
        </p:nvSpPr>
        <p:spPr>
          <a:xfrm>
            <a:off x="16553795" y="22925367"/>
            <a:ext cx="14504276" cy="206210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</a:t>
            </a:r>
            <a:endParaRPr lang="pt-BR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1446377" y="35670776"/>
            <a:ext cx="14287609" cy="2862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 (AUTOR, ano).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Imagem 61" descr="Resultado de imagem para ppggeo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296994" y="40422983"/>
            <a:ext cx="4855779" cy="1954925"/>
          </a:xfrm>
          <a:prstGeom prst="rect">
            <a:avLst/>
          </a:prstGeom>
        </p:spPr>
      </p:pic>
      <p:pic>
        <p:nvPicPr>
          <p:cNvPr id="65" name="Picture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513720" y="39949820"/>
            <a:ext cx="2680139" cy="2680139"/>
          </a:xfrm>
          <a:prstGeom prst="rect">
            <a:avLst/>
          </a:prstGeom>
          <a:ln>
            <a:noFill/>
          </a:ln>
        </p:spPr>
      </p:pic>
      <p:sp>
        <p:nvSpPr>
          <p:cNvPr id="67" name="CaixaDeTexto 66"/>
          <p:cNvSpPr txBox="1"/>
          <p:nvPr/>
        </p:nvSpPr>
        <p:spPr>
          <a:xfrm>
            <a:off x="16536908" y="18351063"/>
            <a:ext cx="581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Fonte: ????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3725984" y="12998939"/>
            <a:ext cx="757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Fotografia 2 - Título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tângulo de cantos arredondados 68"/>
          <p:cNvSpPr/>
          <p:nvPr/>
        </p:nvSpPr>
        <p:spPr>
          <a:xfrm>
            <a:off x="23206841" y="13860450"/>
            <a:ext cx="5733393" cy="417530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23468481" y="18351063"/>
            <a:ext cx="456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Fonte: ????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695" y="1904365"/>
            <a:ext cx="4961890" cy="2541270"/>
          </a:xfrm>
          <a:prstGeom prst="rect">
            <a:avLst/>
          </a:prstGeom>
        </p:spPr>
      </p:pic>
      <p:pic>
        <p:nvPicPr>
          <p:cNvPr id="6" name="Imagem 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775" y="1881505"/>
            <a:ext cx="20053300" cy="4934585"/>
          </a:xfrm>
          <a:prstGeom prst="rect">
            <a:avLst/>
          </a:prstGeom>
        </p:spPr>
      </p:pic>
      <p:pic>
        <p:nvPicPr>
          <p:cNvPr id="7" name="Imagem 6" descr="WhatsApp Image 2019-11-18 at 23.20.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5660" y="39949755"/>
            <a:ext cx="2560955" cy="256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1565</Words>
  <Application>WPS Presentation</Application>
  <PresentationFormat>Personalizar</PresentationFormat>
  <Paragraphs>70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Century Gothic</vt:lpstr>
      <vt:lpstr>Times New Roman</vt:lpstr>
      <vt:lpstr>DejaVu Sans</vt:lpstr>
      <vt:lpstr>Mangal</vt:lpstr>
      <vt:lpstr>Microsoft YaHei</vt:lpstr>
      <vt:lpstr/>
      <vt:lpstr>Arial Unicode MS</vt:lpstr>
      <vt:lpstr>Calibri Light</vt:lpstr>
      <vt:lpstr>Calibri</vt:lpstr>
      <vt:lpstr>Segoe Print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Hikaro Brito</dc:creator>
  <cp:lastModifiedBy>avaliador</cp:lastModifiedBy>
  <cp:revision>89</cp:revision>
  <dcterms:created xsi:type="dcterms:W3CDTF">2017-06-22T15:30:00Z</dcterms:created>
  <dcterms:modified xsi:type="dcterms:W3CDTF">2019-11-19T18:05:17Z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1046-11.2.0.9031</vt:lpwstr>
  </property>
</Properties>
</file>